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61" r:id="rId5"/>
    <p:sldId id="262" r:id="rId6"/>
    <p:sldId id="264" r:id="rId7"/>
    <p:sldId id="268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DF0B4-3B2E-4853-8A58-DF13094AEE95}" type="datetimeFigureOut">
              <a:rPr lang="fr-FR" smtClean="0"/>
              <a:pPr/>
              <a:t>14/06/2019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AD52C-DCE2-434D-94E3-FD09561337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7F6C-A94C-4A95-A362-F79875EAB985}" type="datetime1">
              <a:rPr lang="fr-FR" smtClean="0"/>
              <a:pPr/>
              <a:t>14/06/2019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Epin'express - 16 avril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BDE-727A-48EF-9FB7-DD0448E8A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C1FA-DC49-4A1D-94F1-D5C9404E923B}" type="datetime1">
              <a:rPr lang="fr-FR" smtClean="0"/>
              <a:pPr/>
              <a:t>14/06/2019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Epin'express - 16 avril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BDE-727A-48EF-9FB7-DD0448E8A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BCBA-C6D1-4CEA-8DAE-F9770AC4AA48}" type="datetime1">
              <a:rPr lang="fr-FR" smtClean="0"/>
              <a:pPr/>
              <a:t>14/06/2019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Epin'express - 16 avril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BDE-727A-48EF-9FB7-DD0448E8A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3197-E13C-432B-AFFC-3A4FCEB96473}" type="datetime1">
              <a:rPr lang="fr-FR" smtClean="0"/>
              <a:pPr/>
              <a:t>14/06/2019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Epin'express - 16 avril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BDE-727A-48EF-9FB7-DD0448E8A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8E82-D35A-43AB-9C09-AF5889382B8D}" type="datetime1">
              <a:rPr lang="fr-FR" smtClean="0"/>
              <a:pPr/>
              <a:t>14/06/2019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Epin'express - 16 avril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BDE-727A-48EF-9FB7-DD0448E8A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2F47-693D-405E-89C5-8E3695A2AF48}" type="datetime1">
              <a:rPr lang="fr-FR" smtClean="0"/>
              <a:pPr/>
              <a:t>14/06/2019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Epin'express - 16 avril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BDE-727A-48EF-9FB7-DD0448E8A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60E0-D956-45C5-B08D-09D5735C66FD}" type="datetime1">
              <a:rPr lang="fr-FR" smtClean="0"/>
              <a:pPr/>
              <a:t>14/06/2019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Epin'express - 16 avril 2019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BDE-727A-48EF-9FB7-DD0448E8A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FB06-874C-4723-9857-C4D2842C0F08}" type="datetime1">
              <a:rPr lang="fr-FR" smtClean="0"/>
              <a:pPr/>
              <a:t>14/06/2019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Epin'express - 16 avril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BDE-727A-48EF-9FB7-DD0448E8A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116E-C68F-427F-8169-6001AD30E447}" type="datetime1">
              <a:rPr lang="fr-FR" smtClean="0"/>
              <a:pPr/>
              <a:t>14/06/2019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Epin'express - 16 avril 2019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BDE-727A-48EF-9FB7-DD0448E8A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CDC-A1BA-4947-BE9F-ED5F7D4331EA}" type="datetime1">
              <a:rPr lang="fr-FR" smtClean="0"/>
              <a:pPr/>
              <a:t>14/06/2019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Epin'express - 16 avril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BDE-727A-48EF-9FB7-DD0448E8A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4D20-B012-41EA-A9CF-A15DB1E06A16}" type="datetime1">
              <a:rPr lang="fr-FR" smtClean="0"/>
              <a:pPr/>
              <a:t>14/06/2019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Epin'express - 16 avril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31BDE-727A-48EF-9FB7-DD0448E8A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43218-2833-4F90-97F7-F18969153D3B}" type="datetime1">
              <a:rPr lang="fr-FR" smtClean="0"/>
              <a:pPr/>
              <a:t>14/06/2019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Epin'express - 16 avril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1BDE-727A-48EF-9FB7-DD0448E8AC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6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92532"/>
            <a:ext cx="2052642" cy="22606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solidFill>
                  <a:schemeClr val="accent1"/>
                </a:solidFill>
                <a:latin typeface="Bodoni MT Condensed" pitchFamily="18" charset="0"/>
              </a:rPr>
              <a:t>Journée des langues </a:t>
            </a:r>
            <a:endParaRPr lang="fr-FR" sz="5400" b="1" dirty="0">
              <a:solidFill>
                <a:schemeClr val="accent1"/>
              </a:solidFill>
              <a:latin typeface="Bodoni MT Condensed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400800" cy="2857520"/>
          </a:xfrm>
        </p:spPr>
        <p:txBody>
          <a:bodyPr>
            <a:noAutofit/>
          </a:bodyPr>
          <a:lstStyle/>
          <a:p>
            <a:r>
              <a:rPr lang="fr-FR" sz="4800" b="1" dirty="0" err="1" smtClean="0">
                <a:solidFill>
                  <a:schemeClr val="accent1"/>
                </a:solidFill>
                <a:latin typeface="Bodoni MT Condensed" pitchFamily="18" charset="0"/>
              </a:rPr>
              <a:t>Epin’express</a:t>
            </a:r>
            <a:endParaRPr lang="fr-FR" sz="4800" b="1" dirty="0" smtClean="0">
              <a:solidFill>
                <a:schemeClr val="accent1"/>
              </a:solidFill>
              <a:latin typeface="Bodoni MT Condensed" pitchFamily="18" charset="0"/>
            </a:endParaRPr>
          </a:p>
          <a:p>
            <a:r>
              <a:rPr lang="fr-FR" sz="4800" b="1" dirty="0" smtClean="0">
                <a:solidFill>
                  <a:schemeClr val="accent1"/>
                </a:solidFill>
                <a:latin typeface="Bodoni MT Condensed" pitchFamily="18" charset="0"/>
              </a:rPr>
              <a:t>16 avril 2019</a:t>
            </a:r>
            <a:endParaRPr lang="fr-FR" sz="4800" b="1" dirty="0">
              <a:solidFill>
                <a:schemeClr val="accent1"/>
              </a:solidFill>
              <a:latin typeface="Bodoni MT Condensed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dirty="0" err="1" smtClean="0">
                <a:solidFill>
                  <a:schemeClr val="tx2"/>
                </a:solidFill>
                <a:latin typeface="Bodoni MT Condensed" pitchFamily="18" charset="0"/>
              </a:rPr>
              <a:t>Epin'express</a:t>
            </a:r>
            <a:r>
              <a:rPr lang="fr-FR" sz="2400" dirty="0" smtClean="0">
                <a:solidFill>
                  <a:schemeClr val="tx2"/>
                </a:solidFill>
                <a:latin typeface="Bodoni MT Condensed" pitchFamily="18" charset="0"/>
              </a:rPr>
              <a:t> - 16 avril 2019</a:t>
            </a:r>
          </a:p>
          <a:p>
            <a:endParaRPr lang="fr-FR" sz="2400" dirty="0"/>
          </a:p>
        </p:txBody>
      </p:sp>
      <p:pic>
        <p:nvPicPr>
          <p:cNvPr id="10241" name="Picture 1" descr="K:\profil\Bureau\IMG_3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000" y="3789040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Camera\19-04-journéedeslangues\IMG-20190416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432" y="548680"/>
            <a:ext cx="3360000" cy="2520000"/>
          </a:xfrm>
          <a:prstGeom prst="rect">
            <a:avLst/>
          </a:prstGeom>
          <a:noFill/>
        </p:spPr>
      </p:pic>
      <p:pic>
        <p:nvPicPr>
          <p:cNvPr id="2051" name="Picture 3" descr="E:\DCIM\Camera\19-04-journéedeslangues\IMG-20190416-WA0015.jpg"/>
          <p:cNvPicPr>
            <a:picLocks noChangeAspect="1" noChangeArrowheads="1"/>
          </p:cNvPicPr>
          <p:nvPr/>
        </p:nvPicPr>
        <p:blipFill>
          <a:blip r:embed="rId3" cstate="print"/>
          <a:srcRect r="421" b="16320"/>
          <a:stretch>
            <a:fillRect/>
          </a:stretch>
        </p:blipFill>
        <p:spPr bwMode="auto">
          <a:xfrm>
            <a:off x="683568" y="332656"/>
            <a:ext cx="2419772" cy="271122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292532"/>
            <a:ext cx="2052642" cy="22606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6400800" cy="681030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Bodoni MT Condensed" pitchFamily="18" charset="0"/>
              </a:rPr>
              <a:t>Deux agences de voyages…</a:t>
            </a:r>
            <a:endParaRPr lang="fr-FR" dirty="0">
              <a:solidFill>
                <a:schemeClr val="tx2"/>
              </a:solidFill>
              <a:latin typeface="Bodoni MT Condensed" pitchFamily="18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dirty="0" err="1" smtClean="0">
                <a:solidFill>
                  <a:schemeClr val="tx2"/>
                </a:solidFill>
                <a:latin typeface="Bodoni MT Condensed" pitchFamily="18" charset="0"/>
              </a:rPr>
              <a:t>Epin'express</a:t>
            </a:r>
            <a:r>
              <a:rPr lang="fr-FR" sz="2400" dirty="0" smtClean="0">
                <a:solidFill>
                  <a:schemeClr val="tx2"/>
                </a:solidFill>
                <a:latin typeface="Bodoni MT Condensed" pitchFamily="18" charset="0"/>
              </a:rPr>
              <a:t> - 16 avril 2019</a:t>
            </a:r>
            <a:endParaRPr lang="fr-FR" sz="2400" dirty="0">
              <a:solidFill>
                <a:schemeClr val="tx2"/>
              </a:solidFill>
              <a:latin typeface="Bodoni MT Condensed" pitchFamily="18" charset="0"/>
            </a:endParaRPr>
          </a:p>
        </p:txBody>
      </p:sp>
      <p:pic>
        <p:nvPicPr>
          <p:cNvPr id="2050" name="Picture 2" descr="E:\DCIM\Camera\19-04-journéedeslangues\IMG-20190416-WA0009.jpg"/>
          <p:cNvPicPr>
            <a:picLocks noChangeAspect="1" noChangeArrowheads="1"/>
          </p:cNvPicPr>
          <p:nvPr/>
        </p:nvPicPr>
        <p:blipFill>
          <a:blip r:embed="rId5" cstate="print"/>
          <a:srcRect b="13836"/>
          <a:stretch>
            <a:fillRect/>
          </a:stretch>
        </p:blipFill>
        <p:spPr bwMode="auto">
          <a:xfrm>
            <a:off x="2705797" y="2636912"/>
            <a:ext cx="3732407" cy="241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92532"/>
            <a:ext cx="2052642" cy="22606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dirty="0" err="1" smtClean="0">
                <a:solidFill>
                  <a:schemeClr val="tx2"/>
                </a:solidFill>
                <a:latin typeface="Bodoni MT Condensed" pitchFamily="18" charset="0"/>
              </a:rPr>
              <a:t>Epin'express</a:t>
            </a:r>
            <a:r>
              <a:rPr lang="fr-FR" sz="2400" dirty="0" smtClean="0">
                <a:solidFill>
                  <a:schemeClr val="tx2"/>
                </a:solidFill>
                <a:latin typeface="Bodoni MT Condensed" pitchFamily="18" charset="0"/>
              </a:rPr>
              <a:t> - 16 avril 2019</a:t>
            </a:r>
            <a:endParaRPr lang="fr-FR" sz="2400" dirty="0">
              <a:solidFill>
                <a:schemeClr val="tx2"/>
              </a:solidFill>
              <a:latin typeface="Bodoni MT Condensed" pitchFamily="18" charset="0"/>
            </a:endParaRPr>
          </a:p>
        </p:txBody>
      </p:sp>
      <p:pic>
        <p:nvPicPr>
          <p:cNvPr id="3074" name="Picture 2" descr="E:\DCIM\Camera\19-04-journéedeslangues\IMG-20190416-WA0006.jpg"/>
          <p:cNvPicPr>
            <a:picLocks noChangeAspect="1" noChangeArrowheads="1"/>
          </p:cNvPicPr>
          <p:nvPr/>
        </p:nvPicPr>
        <p:blipFill>
          <a:blip r:embed="rId3" cstate="print"/>
          <a:srcRect l="1423" t="18431" r="8567" b="1560"/>
          <a:stretch>
            <a:fillRect/>
          </a:stretch>
        </p:blipFill>
        <p:spPr bwMode="auto">
          <a:xfrm>
            <a:off x="2123728" y="1196752"/>
            <a:ext cx="4536504" cy="3024336"/>
          </a:xfrm>
          <a:prstGeom prst="rect">
            <a:avLst/>
          </a:prstGeom>
          <a:noFill/>
        </p:spPr>
      </p:pic>
      <p:sp>
        <p:nvSpPr>
          <p:cNvPr id="8" name="Sous-titre 5"/>
          <p:cNvSpPr>
            <a:spLocks noGrp="1"/>
          </p:cNvSpPr>
          <p:nvPr>
            <p:ph type="subTitle" idx="1"/>
          </p:nvPr>
        </p:nvSpPr>
        <p:spPr>
          <a:xfrm>
            <a:off x="-1928858" y="4286256"/>
            <a:ext cx="6400800" cy="1752600"/>
          </a:xfrm>
        </p:spPr>
        <p:txBody>
          <a:bodyPr>
            <a:normAutofit/>
          </a:bodyPr>
          <a:lstStyle/>
          <a:p>
            <a:pPr lvl="1"/>
            <a:endParaRPr lang="fr-FR" sz="3200" dirty="0" smtClean="0">
              <a:solidFill>
                <a:schemeClr val="tx2"/>
              </a:solidFill>
              <a:latin typeface="Bodoni MT Condensed" pitchFamily="18" charset="0"/>
            </a:endParaRPr>
          </a:p>
          <a:p>
            <a:pPr lvl="1"/>
            <a:r>
              <a:rPr lang="fr-FR" sz="3200" dirty="0" smtClean="0">
                <a:solidFill>
                  <a:schemeClr val="tx2"/>
                </a:solidFill>
                <a:latin typeface="Bodoni MT Condensed" pitchFamily="18" charset="0"/>
              </a:rPr>
              <a:t>Un aéroport…</a:t>
            </a:r>
            <a:endParaRPr lang="fr-FR" sz="3200" dirty="0">
              <a:solidFill>
                <a:schemeClr val="tx2"/>
              </a:solidFill>
              <a:latin typeface="Bodoni MT Condensed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t="4545"/>
          <a:stretch>
            <a:fillRect/>
          </a:stretch>
        </p:blipFill>
        <p:spPr bwMode="auto">
          <a:xfrm>
            <a:off x="5286380" y="416653"/>
            <a:ext cx="3092343" cy="150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92532"/>
            <a:ext cx="2052642" cy="22606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dirty="0" err="1" smtClean="0">
                <a:solidFill>
                  <a:schemeClr val="tx2"/>
                </a:solidFill>
                <a:latin typeface="Bodoni MT Condensed" pitchFamily="18" charset="0"/>
              </a:rPr>
              <a:t>Epin'express</a:t>
            </a:r>
            <a:r>
              <a:rPr lang="fr-FR" sz="2400" dirty="0" smtClean="0">
                <a:solidFill>
                  <a:schemeClr val="tx2"/>
                </a:solidFill>
                <a:latin typeface="Bodoni MT Condensed" pitchFamily="18" charset="0"/>
              </a:rPr>
              <a:t> - 16 avril 2019</a:t>
            </a:r>
            <a:endParaRPr lang="fr-FR" sz="2400" dirty="0">
              <a:solidFill>
                <a:schemeClr val="tx2"/>
              </a:solidFill>
              <a:latin typeface="Bodoni MT Condensed" pitchFamily="18" charset="0"/>
            </a:endParaRPr>
          </a:p>
        </p:txBody>
      </p:sp>
      <p:sp>
        <p:nvSpPr>
          <p:cNvPr id="8" name="Sous-titre 5"/>
          <p:cNvSpPr>
            <a:spLocks noGrp="1"/>
          </p:cNvSpPr>
          <p:nvPr>
            <p:ph type="subTitle" idx="1"/>
          </p:nvPr>
        </p:nvSpPr>
        <p:spPr>
          <a:xfrm>
            <a:off x="-1928858" y="4286256"/>
            <a:ext cx="6400800" cy="1752600"/>
          </a:xfrm>
        </p:spPr>
        <p:txBody>
          <a:bodyPr>
            <a:normAutofit/>
          </a:bodyPr>
          <a:lstStyle/>
          <a:p>
            <a:pPr lvl="1"/>
            <a:endParaRPr lang="fr-FR" sz="3200" dirty="0" smtClean="0">
              <a:solidFill>
                <a:schemeClr val="tx2"/>
              </a:solidFill>
              <a:latin typeface="Bodoni MT Condensed" pitchFamily="18" charset="0"/>
            </a:endParaRPr>
          </a:p>
          <a:p>
            <a:pPr lvl="1"/>
            <a:r>
              <a:rPr lang="fr-FR" sz="3200" dirty="0" smtClean="0">
                <a:solidFill>
                  <a:schemeClr val="tx2"/>
                </a:solidFill>
                <a:latin typeface="Bodoni MT Condensed" pitchFamily="18" charset="0"/>
              </a:rPr>
              <a:t>Un restaurant…</a:t>
            </a:r>
            <a:endParaRPr lang="fr-FR" sz="3200" dirty="0">
              <a:solidFill>
                <a:schemeClr val="tx2"/>
              </a:solidFill>
              <a:latin typeface="Bodoni MT Condensed" pitchFamily="18" charset="0"/>
            </a:endParaRPr>
          </a:p>
        </p:txBody>
      </p:sp>
      <p:pic>
        <p:nvPicPr>
          <p:cNvPr id="5123" name="Picture 3" descr="E:\DCIM\Camera\19-04-journéedeslangues\IMG-20190416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2000" y="785794"/>
            <a:ext cx="4800000" cy="3600000"/>
          </a:xfrm>
          <a:prstGeom prst="rect">
            <a:avLst/>
          </a:prstGeom>
          <a:noFill/>
        </p:spPr>
      </p:pic>
      <p:pic>
        <p:nvPicPr>
          <p:cNvPr id="5122" name="Picture 2" descr="E:\DCIM\Camera\19-04-journéedeslangues\IMG-20190416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7000" y="3214686"/>
            <a:ext cx="189000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92532"/>
            <a:ext cx="2052642" cy="22606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dirty="0" err="1" smtClean="0">
                <a:solidFill>
                  <a:schemeClr val="tx2"/>
                </a:solidFill>
                <a:latin typeface="Bodoni MT Condensed" pitchFamily="18" charset="0"/>
              </a:rPr>
              <a:t>Epin'express</a:t>
            </a:r>
            <a:r>
              <a:rPr lang="fr-FR" sz="2400" dirty="0" smtClean="0">
                <a:solidFill>
                  <a:schemeClr val="tx2"/>
                </a:solidFill>
                <a:latin typeface="Bodoni MT Condensed" pitchFamily="18" charset="0"/>
              </a:rPr>
              <a:t> - 16 avril 2019</a:t>
            </a:r>
            <a:endParaRPr lang="fr-FR" sz="2400" dirty="0">
              <a:solidFill>
                <a:schemeClr val="tx2"/>
              </a:solidFill>
              <a:latin typeface="Bodoni MT Condensed" pitchFamily="18" charset="0"/>
            </a:endParaRPr>
          </a:p>
        </p:txBody>
      </p:sp>
      <p:sp>
        <p:nvSpPr>
          <p:cNvPr id="8" name="Sous-titre 5"/>
          <p:cNvSpPr>
            <a:spLocks noGrp="1"/>
          </p:cNvSpPr>
          <p:nvPr>
            <p:ph type="subTitle" idx="1"/>
          </p:nvPr>
        </p:nvSpPr>
        <p:spPr>
          <a:xfrm>
            <a:off x="-1214478" y="4786322"/>
            <a:ext cx="6400800" cy="1752600"/>
          </a:xfrm>
        </p:spPr>
        <p:txBody>
          <a:bodyPr>
            <a:normAutofit/>
          </a:bodyPr>
          <a:lstStyle/>
          <a:p>
            <a:pPr lvl="1"/>
            <a:endParaRPr lang="fr-FR" sz="3200" dirty="0" smtClean="0">
              <a:solidFill>
                <a:schemeClr val="tx2"/>
              </a:solidFill>
              <a:latin typeface="Bodoni MT Condensed" pitchFamily="18" charset="0"/>
            </a:endParaRPr>
          </a:p>
          <a:p>
            <a:pPr lvl="1"/>
            <a:r>
              <a:rPr lang="fr-FR" sz="3200" dirty="0" smtClean="0">
                <a:solidFill>
                  <a:schemeClr val="tx2"/>
                </a:solidFill>
                <a:latin typeface="Bodoni MT Condensed" pitchFamily="18" charset="0"/>
              </a:rPr>
              <a:t>Une boutique de vêtements…</a:t>
            </a:r>
            <a:endParaRPr lang="fr-FR" sz="3200" dirty="0">
              <a:solidFill>
                <a:schemeClr val="tx2"/>
              </a:solidFill>
              <a:latin typeface="Bodoni MT Condensed" pitchFamily="18" charset="0"/>
            </a:endParaRPr>
          </a:p>
        </p:txBody>
      </p:sp>
      <p:pic>
        <p:nvPicPr>
          <p:cNvPr id="6147" name="Picture 3" descr="E:\DCIM\Camera\19-04-journéedeslangues\IMG-20190416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28"/>
            <a:ext cx="4320000" cy="3240000"/>
          </a:xfrm>
          <a:prstGeom prst="rect">
            <a:avLst/>
          </a:prstGeom>
          <a:noFill/>
        </p:spPr>
      </p:pic>
      <p:pic>
        <p:nvPicPr>
          <p:cNvPr id="6148" name="Picture 4" descr="E:\DCIM\Camera\19-04-journéedeslangues\IMG-20190416-WA0003.jpg"/>
          <p:cNvPicPr>
            <a:picLocks noChangeAspect="1" noChangeArrowheads="1"/>
          </p:cNvPicPr>
          <p:nvPr/>
        </p:nvPicPr>
        <p:blipFill>
          <a:blip r:embed="rId4" cstate="print"/>
          <a:srcRect l="7441" r="10702" b="8222"/>
          <a:stretch>
            <a:fillRect/>
          </a:stretch>
        </p:blipFill>
        <p:spPr bwMode="auto">
          <a:xfrm>
            <a:off x="2500298" y="2500306"/>
            <a:ext cx="314327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collège\cours\cours 4°\ORAL\jdl\photos-videos\IMG-20180615-WA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40968"/>
            <a:ext cx="3200000" cy="1800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92532"/>
            <a:ext cx="2052642" cy="22606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dirty="0" err="1" smtClean="0">
                <a:solidFill>
                  <a:schemeClr val="tx2"/>
                </a:solidFill>
                <a:latin typeface="Bodoni MT Condensed" pitchFamily="18" charset="0"/>
              </a:rPr>
              <a:t>Epin'express</a:t>
            </a:r>
            <a:r>
              <a:rPr lang="fr-FR" sz="2400" dirty="0" smtClean="0">
                <a:solidFill>
                  <a:schemeClr val="tx2"/>
                </a:solidFill>
                <a:latin typeface="Bodoni MT Condensed" pitchFamily="18" charset="0"/>
              </a:rPr>
              <a:t> - 16 avril 2019</a:t>
            </a:r>
            <a:endParaRPr lang="fr-FR" sz="2400" dirty="0">
              <a:solidFill>
                <a:schemeClr val="tx2"/>
              </a:solidFill>
              <a:latin typeface="Bodoni MT Condensed" pitchFamily="18" charset="0"/>
            </a:endParaRPr>
          </a:p>
        </p:txBody>
      </p:sp>
      <p:sp>
        <p:nvSpPr>
          <p:cNvPr id="8" name="Sous-titre 5"/>
          <p:cNvSpPr>
            <a:spLocks noGrp="1"/>
          </p:cNvSpPr>
          <p:nvPr>
            <p:ph type="subTitle" idx="1"/>
          </p:nvPr>
        </p:nvSpPr>
        <p:spPr>
          <a:xfrm>
            <a:off x="-1214478" y="4786322"/>
            <a:ext cx="6400800" cy="1752600"/>
          </a:xfrm>
        </p:spPr>
        <p:txBody>
          <a:bodyPr>
            <a:normAutofit/>
          </a:bodyPr>
          <a:lstStyle/>
          <a:p>
            <a:pPr lvl="1"/>
            <a:endParaRPr lang="fr-FR" sz="3200" dirty="0" smtClean="0">
              <a:solidFill>
                <a:schemeClr val="tx2"/>
              </a:solidFill>
              <a:latin typeface="Bodoni MT Condensed" pitchFamily="18" charset="0"/>
            </a:endParaRPr>
          </a:p>
          <a:p>
            <a:pPr lvl="1"/>
            <a:r>
              <a:rPr lang="fr-FR" sz="3200" dirty="0" smtClean="0">
                <a:solidFill>
                  <a:schemeClr val="tx2"/>
                </a:solidFill>
                <a:latin typeface="Bodoni MT Condensed" pitchFamily="18" charset="0"/>
              </a:rPr>
              <a:t>Des visites guidées…</a:t>
            </a:r>
            <a:endParaRPr lang="fr-FR" sz="3200" dirty="0">
              <a:solidFill>
                <a:schemeClr val="tx2"/>
              </a:solidFill>
              <a:latin typeface="Bodoni MT Condensed" pitchFamily="18" charset="0"/>
            </a:endParaRPr>
          </a:p>
        </p:txBody>
      </p:sp>
      <p:pic>
        <p:nvPicPr>
          <p:cNvPr id="6" name="Picture 4" descr="F:\collège\cours\cours 4°\ORAL\jdl\photos-videos\IMG-20180616-WA0010.jpg"/>
          <p:cNvPicPr>
            <a:picLocks noChangeAspect="1" noChangeArrowheads="1"/>
          </p:cNvPicPr>
          <p:nvPr/>
        </p:nvPicPr>
        <p:blipFill>
          <a:blip r:embed="rId4" cstate="print"/>
          <a:srcRect r="50502" b="-11"/>
          <a:stretch>
            <a:fillRect/>
          </a:stretch>
        </p:blipFill>
        <p:spPr bwMode="auto">
          <a:xfrm>
            <a:off x="683568" y="2276872"/>
            <a:ext cx="2139430" cy="2880000"/>
          </a:xfrm>
          <a:prstGeom prst="rect">
            <a:avLst/>
          </a:prstGeom>
          <a:noFill/>
        </p:spPr>
      </p:pic>
      <p:pic>
        <p:nvPicPr>
          <p:cNvPr id="5121" name="Picture 1" descr="F:\collège\cours\cours 4°\ORAL\jdl\photos-videos\IMG-20180615-WA0078.jpg"/>
          <p:cNvPicPr>
            <a:picLocks noChangeAspect="1" noChangeArrowheads="1"/>
          </p:cNvPicPr>
          <p:nvPr/>
        </p:nvPicPr>
        <p:blipFill>
          <a:blip r:embed="rId5" cstate="print"/>
          <a:srcRect l="32243" t="33243" b="750"/>
          <a:stretch>
            <a:fillRect/>
          </a:stretch>
        </p:blipFill>
        <p:spPr bwMode="auto">
          <a:xfrm>
            <a:off x="2987824" y="620688"/>
            <a:ext cx="325233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92532"/>
            <a:ext cx="2052642" cy="22606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dirty="0" err="1" smtClean="0">
                <a:solidFill>
                  <a:schemeClr val="tx2"/>
                </a:solidFill>
                <a:latin typeface="Bodoni MT Condensed" pitchFamily="18" charset="0"/>
              </a:rPr>
              <a:t>Epin'express</a:t>
            </a:r>
            <a:r>
              <a:rPr lang="fr-FR" sz="2400" dirty="0" smtClean="0">
                <a:solidFill>
                  <a:schemeClr val="tx2"/>
                </a:solidFill>
                <a:latin typeface="Bodoni MT Condensed" pitchFamily="18" charset="0"/>
              </a:rPr>
              <a:t> - 16 avril 2019</a:t>
            </a:r>
            <a:endParaRPr lang="fr-FR" sz="2400" dirty="0">
              <a:solidFill>
                <a:schemeClr val="tx2"/>
              </a:solidFill>
              <a:latin typeface="Bodoni MT Condensed" pitchFamily="18" charset="0"/>
            </a:endParaRPr>
          </a:p>
        </p:txBody>
      </p:sp>
      <p:sp>
        <p:nvSpPr>
          <p:cNvPr id="8" name="Sous-titre 5"/>
          <p:cNvSpPr>
            <a:spLocks noGrp="1"/>
          </p:cNvSpPr>
          <p:nvPr>
            <p:ph type="subTitle" idx="1"/>
          </p:nvPr>
        </p:nvSpPr>
        <p:spPr>
          <a:xfrm>
            <a:off x="-1214478" y="4786322"/>
            <a:ext cx="6400800" cy="1752600"/>
          </a:xfrm>
        </p:spPr>
        <p:txBody>
          <a:bodyPr>
            <a:normAutofit/>
          </a:bodyPr>
          <a:lstStyle/>
          <a:p>
            <a:pPr lvl="1"/>
            <a:endParaRPr lang="fr-FR" sz="3200" dirty="0" smtClean="0">
              <a:solidFill>
                <a:schemeClr val="tx2"/>
              </a:solidFill>
              <a:latin typeface="Bodoni MT Condensed" pitchFamily="18" charset="0"/>
            </a:endParaRPr>
          </a:p>
          <a:p>
            <a:pPr lvl="1"/>
            <a:r>
              <a:rPr lang="fr-FR" sz="3200" dirty="0" smtClean="0">
                <a:solidFill>
                  <a:schemeClr val="tx2"/>
                </a:solidFill>
                <a:latin typeface="Bodoni MT Condensed" pitchFamily="18" charset="0"/>
              </a:rPr>
              <a:t>Des élèves motivés…</a:t>
            </a:r>
            <a:endParaRPr lang="fr-FR" sz="3200" dirty="0">
              <a:solidFill>
                <a:schemeClr val="tx2"/>
              </a:solidFill>
              <a:latin typeface="Bodoni MT Condensed" pitchFamily="18" charset="0"/>
            </a:endParaRPr>
          </a:p>
        </p:txBody>
      </p:sp>
      <p:pic>
        <p:nvPicPr>
          <p:cNvPr id="2050" name="Picture 2" descr="F:\DCIM\Camera\19-04-journéedeslangues\IMG-20190416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3360000" cy="2520000"/>
          </a:xfrm>
          <a:prstGeom prst="rect">
            <a:avLst/>
          </a:prstGeom>
          <a:noFill/>
        </p:spPr>
      </p:pic>
      <p:pic>
        <p:nvPicPr>
          <p:cNvPr id="2051" name="Picture 3" descr="F:\DCIM\Camera\19-04-journéedeslangues\IMG-20190416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836712"/>
            <a:ext cx="3360000" cy="2520000"/>
          </a:xfrm>
          <a:prstGeom prst="rect">
            <a:avLst/>
          </a:prstGeom>
          <a:noFill/>
        </p:spPr>
      </p:pic>
      <p:pic>
        <p:nvPicPr>
          <p:cNvPr id="2052" name="Picture 4" descr="F:\DCIM\Camera\19-04-journéedeslangues\IMG-20190416-WA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43000" y="-4191000"/>
            <a:ext cx="1890000" cy="2520000"/>
          </a:xfrm>
          <a:prstGeom prst="rect">
            <a:avLst/>
          </a:prstGeom>
          <a:noFill/>
        </p:spPr>
      </p:pic>
      <p:pic>
        <p:nvPicPr>
          <p:cNvPr id="2053" name="Picture 5" descr="F:\DCIM\Camera\19-04-journéedeslangues\IMG-20190416-WA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43000" y="-4191000"/>
            <a:ext cx="1890000" cy="2520000"/>
          </a:xfrm>
          <a:prstGeom prst="rect">
            <a:avLst/>
          </a:prstGeom>
          <a:noFill/>
        </p:spPr>
      </p:pic>
      <p:pic>
        <p:nvPicPr>
          <p:cNvPr id="2054" name="Picture 6" descr="F:\DCIM\Camera\19-04-journéedeslangues\IMG-20190416-WA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284984"/>
            <a:ext cx="2160000" cy="2880000"/>
          </a:xfrm>
          <a:prstGeom prst="rect">
            <a:avLst/>
          </a:prstGeom>
          <a:noFill/>
        </p:spPr>
      </p:pic>
      <p:pic>
        <p:nvPicPr>
          <p:cNvPr id="11" name="Picture 2" descr="E:\DCIM\Camera\19-04-journéedeslangues\IMG-20190416-WA0011.jpg"/>
          <p:cNvPicPr>
            <a:picLocks noChangeAspect="1" noChangeArrowheads="1"/>
          </p:cNvPicPr>
          <p:nvPr/>
        </p:nvPicPr>
        <p:blipFill>
          <a:blip r:embed="rId7" cstate="print"/>
          <a:srcRect l="15091" t="15434" r="15353" b="14625"/>
          <a:stretch>
            <a:fillRect/>
          </a:stretch>
        </p:blipFill>
        <p:spPr bwMode="auto">
          <a:xfrm>
            <a:off x="251520" y="2492896"/>
            <a:ext cx="3312368" cy="2498050"/>
          </a:xfrm>
          <a:prstGeom prst="rect">
            <a:avLst/>
          </a:prstGeom>
          <a:noFill/>
        </p:spPr>
      </p:pic>
      <p:sp>
        <p:nvSpPr>
          <p:cNvPr id="2056" name="AutoShape 8" descr="https://mail02.orange.fr/appsuite/api/image/mail/picture?folder=default0%2FINBOX&amp;id=12481&amp;uid=IMG_3014.JPG&amp;scaleType=contain&amp;width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92532"/>
            <a:ext cx="2052642" cy="22606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dirty="0" err="1" smtClean="0">
                <a:solidFill>
                  <a:schemeClr val="tx2"/>
                </a:solidFill>
                <a:latin typeface="Bodoni MT Condensed" pitchFamily="18" charset="0"/>
              </a:rPr>
              <a:t>Epin'express</a:t>
            </a:r>
            <a:r>
              <a:rPr lang="fr-FR" sz="2400" dirty="0" smtClean="0">
                <a:solidFill>
                  <a:schemeClr val="tx2"/>
                </a:solidFill>
                <a:latin typeface="Bodoni MT Condensed" pitchFamily="18" charset="0"/>
              </a:rPr>
              <a:t> - 16 avril 2019</a:t>
            </a:r>
            <a:endParaRPr lang="fr-FR" sz="2400" dirty="0">
              <a:solidFill>
                <a:schemeClr val="tx2"/>
              </a:solidFill>
              <a:latin typeface="Bodoni MT Condensed" pitchFamily="18" charset="0"/>
            </a:endParaRPr>
          </a:p>
        </p:txBody>
      </p:sp>
      <p:sp>
        <p:nvSpPr>
          <p:cNvPr id="8" name="Sous-titre 5"/>
          <p:cNvSpPr>
            <a:spLocks noGrp="1"/>
          </p:cNvSpPr>
          <p:nvPr>
            <p:ph type="subTitle" idx="1"/>
          </p:nvPr>
        </p:nvSpPr>
        <p:spPr>
          <a:xfrm>
            <a:off x="-1836712" y="4581128"/>
            <a:ext cx="6400800" cy="1752600"/>
          </a:xfrm>
        </p:spPr>
        <p:txBody>
          <a:bodyPr>
            <a:normAutofit/>
          </a:bodyPr>
          <a:lstStyle/>
          <a:p>
            <a:pPr lvl="1"/>
            <a:endParaRPr lang="fr-FR" sz="3200" dirty="0" smtClean="0">
              <a:solidFill>
                <a:schemeClr val="tx2"/>
              </a:solidFill>
              <a:latin typeface="Bodoni MT Condensed" pitchFamily="18" charset="0"/>
            </a:endParaRPr>
          </a:p>
          <a:p>
            <a:pPr lvl="1"/>
            <a:endParaRPr lang="fr-FR" sz="3200" dirty="0" smtClean="0">
              <a:solidFill>
                <a:schemeClr val="tx2"/>
              </a:solidFill>
              <a:latin typeface="Bodoni MT Condensed" pitchFamily="18" charset="0"/>
            </a:endParaRPr>
          </a:p>
          <a:p>
            <a:pPr lvl="1"/>
            <a:r>
              <a:rPr lang="fr-FR" sz="3200" dirty="0" smtClean="0">
                <a:solidFill>
                  <a:schemeClr val="tx2"/>
                </a:solidFill>
                <a:latin typeface="Bodoni MT Condensed" pitchFamily="18" charset="0"/>
              </a:rPr>
              <a:t>Une équipe stylée…</a:t>
            </a:r>
            <a:endParaRPr lang="fr-FR" sz="3200" dirty="0">
              <a:solidFill>
                <a:schemeClr val="tx2"/>
              </a:solidFill>
              <a:latin typeface="Bodoni MT Condensed" pitchFamily="18" charset="0"/>
            </a:endParaRPr>
          </a:p>
        </p:txBody>
      </p:sp>
      <p:pic>
        <p:nvPicPr>
          <p:cNvPr id="8194" name="Picture 2" descr="E:\collège\cours\cours 4°\ORAL\jdl\photos-videos\IMG-20180615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2400000" cy="1800000"/>
          </a:xfrm>
          <a:prstGeom prst="rect">
            <a:avLst/>
          </a:prstGeom>
          <a:noFill/>
        </p:spPr>
      </p:pic>
      <p:pic>
        <p:nvPicPr>
          <p:cNvPr id="2" name="Picture 2" descr="F:\collège\cours\cours 4°\ORAL\jdl\photos-videos\IMG-20180616-WA0014.jpg"/>
          <p:cNvPicPr>
            <a:picLocks noChangeAspect="1" noChangeArrowheads="1"/>
          </p:cNvPicPr>
          <p:nvPr/>
        </p:nvPicPr>
        <p:blipFill>
          <a:blip r:embed="rId4" cstate="print"/>
          <a:srcRect l="34268" b="-11"/>
          <a:stretch>
            <a:fillRect/>
          </a:stretch>
        </p:blipFill>
        <p:spPr bwMode="auto">
          <a:xfrm>
            <a:off x="6012166" y="332656"/>
            <a:ext cx="1775675" cy="1800000"/>
          </a:xfrm>
          <a:prstGeom prst="rect">
            <a:avLst/>
          </a:prstGeom>
          <a:noFill/>
        </p:spPr>
      </p:pic>
      <p:pic>
        <p:nvPicPr>
          <p:cNvPr id="9" name="Picture 3" descr="E:\collège\cours\cours 4°\ORAL\jdl\photos-videos\IMG-20180615-WA0079.jpg"/>
          <p:cNvPicPr>
            <a:picLocks noChangeAspect="1" noChangeArrowheads="1"/>
          </p:cNvPicPr>
          <p:nvPr/>
        </p:nvPicPr>
        <p:blipFill>
          <a:blip r:embed="rId5" cstate="print"/>
          <a:srcRect l="2940" r="8865" b="7395"/>
          <a:stretch>
            <a:fillRect/>
          </a:stretch>
        </p:blipFill>
        <p:spPr bwMode="auto">
          <a:xfrm>
            <a:off x="3821224" y="2133096"/>
            <a:ext cx="1542864" cy="2160000"/>
          </a:xfrm>
          <a:prstGeom prst="rect">
            <a:avLst/>
          </a:prstGeom>
          <a:noFill/>
        </p:spPr>
      </p:pic>
      <p:pic>
        <p:nvPicPr>
          <p:cNvPr id="1030" name="Picture 6" descr="F:\collège\cours\cours 4°\ORAL\jdl\photos-videos\IMG-20180616-WA0017.jpg"/>
          <p:cNvPicPr>
            <a:picLocks noChangeAspect="1" noChangeArrowheads="1"/>
          </p:cNvPicPr>
          <p:nvPr/>
        </p:nvPicPr>
        <p:blipFill>
          <a:blip r:embed="rId6" cstate="print"/>
          <a:srcRect l="37110" t="18008" r="40044" b="16269"/>
          <a:stretch>
            <a:fillRect/>
          </a:stretch>
        </p:blipFill>
        <p:spPr bwMode="auto">
          <a:xfrm>
            <a:off x="4211960" y="4437112"/>
            <a:ext cx="939132" cy="1800000"/>
          </a:xfrm>
          <a:prstGeom prst="rect">
            <a:avLst/>
          </a:prstGeom>
          <a:noFill/>
        </p:spPr>
      </p:pic>
      <p:pic>
        <p:nvPicPr>
          <p:cNvPr id="1031" name="Picture 7" descr="K:\Bureau\IMG-20190613-WA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3789040"/>
            <a:ext cx="2400000" cy="180000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2285992"/>
            <a:ext cx="155692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188640"/>
            <a:ext cx="202822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F:\collège\cours\cours 4°\ORAL\jdl\photos-videos\IMG-20180616-WA0020.jpg"/>
          <p:cNvPicPr>
            <a:picLocks noChangeAspect="1" noChangeArrowheads="1"/>
          </p:cNvPicPr>
          <p:nvPr/>
        </p:nvPicPr>
        <p:blipFill>
          <a:blip r:embed="rId10" cstate="print"/>
          <a:srcRect l="45272" t="34250" r="38968" b="50000"/>
          <a:stretch>
            <a:fillRect/>
          </a:stretch>
        </p:blipFill>
        <p:spPr bwMode="auto">
          <a:xfrm>
            <a:off x="395536" y="2132856"/>
            <a:ext cx="1200000" cy="1800000"/>
          </a:xfrm>
          <a:prstGeom prst="rect">
            <a:avLst/>
          </a:prstGeom>
          <a:noFill/>
        </p:spPr>
      </p:pic>
      <p:pic>
        <p:nvPicPr>
          <p:cNvPr id="18" name="Picture 2" descr="E:\DCIM\Camera\19-04-journéedeslangues\IMG-20190416-WA0006.jpg"/>
          <p:cNvPicPr>
            <a:picLocks noChangeAspect="1" noChangeArrowheads="1"/>
          </p:cNvPicPr>
          <p:nvPr/>
        </p:nvPicPr>
        <p:blipFill>
          <a:blip r:embed="rId11" cstate="print"/>
          <a:srcRect l="52400" t="20336" r="42857" b="68234"/>
          <a:stretch>
            <a:fillRect/>
          </a:stretch>
        </p:blipFill>
        <p:spPr bwMode="auto">
          <a:xfrm>
            <a:off x="5580112" y="4581128"/>
            <a:ext cx="995944" cy="180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00232" y="1714488"/>
            <a:ext cx="17526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58082" y="1857364"/>
            <a:ext cx="128056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75</Words>
  <Application>Microsoft Office PowerPoint</Application>
  <PresentationFormat>Affichage à l'écran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Journée des langues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CD95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des langues</dc:title>
  <dc:creator>magali.ribar</dc:creator>
  <cp:lastModifiedBy>magali.ribar</cp:lastModifiedBy>
  <cp:revision>14</cp:revision>
  <dcterms:created xsi:type="dcterms:W3CDTF">2019-06-13T07:39:54Z</dcterms:created>
  <dcterms:modified xsi:type="dcterms:W3CDTF">2019-06-14T12:07:53Z</dcterms:modified>
</cp:coreProperties>
</file>