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7021-F125-48D1-A9D9-E1850F180468}" type="datetimeFigureOut">
              <a:rPr lang="fr-FR" smtClean="0"/>
              <a:pPr/>
              <a:t>02/07/2019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4FA-C384-426B-8689-DC9C54ED9E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g\Desktop\5505_529_Mochicas-40x60-bd.jpg"/>
          <p:cNvPicPr>
            <a:picLocks noChangeAspect="1" noChangeArrowheads="1"/>
          </p:cNvPicPr>
          <p:nvPr/>
        </p:nvPicPr>
        <p:blipFill>
          <a:blip r:embed="rId2"/>
          <a:srcRect l="10153" t="11828"/>
          <a:stretch>
            <a:fillRect/>
          </a:stretch>
        </p:blipFill>
        <p:spPr bwMode="auto">
          <a:xfrm>
            <a:off x="2228161" y="714356"/>
            <a:ext cx="4872705" cy="564359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37773-600x450-archeologie-val-d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429132"/>
            <a:ext cx="2762269" cy="2071702"/>
          </a:xfrm>
          <a:prstGeom prst="ellipse">
            <a:avLst/>
          </a:prstGeom>
        </p:spPr>
      </p:pic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pic>
        <p:nvPicPr>
          <p:cNvPr id="2" name="Picture 2" descr="E:\DCIM\Camera\19-06-Collège\19-06- Guiry\IMG-20190701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60000">
            <a:off x="474792" y="1777229"/>
            <a:ext cx="1620000" cy="2160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0">
            <a:off x="3004533" y="3103912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:\DCIM\Camera\19-06-Collège\19-06- Guiry\IMG-20190701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00000">
            <a:off x="7218359" y="3103912"/>
            <a:ext cx="1350000" cy="1800000"/>
          </a:xfrm>
          <a:prstGeom prst="rect">
            <a:avLst/>
          </a:prstGeom>
          <a:noFill/>
        </p:spPr>
      </p:pic>
      <p:pic>
        <p:nvPicPr>
          <p:cNvPr id="2053" name="Picture 5" descr="E:\DCIM\Camera\19-06-Collège\19-06- Guiry\IMG-20190701-WA0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0000">
            <a:off x="4789467" y="2818160"/>
            <a:ext cx="1350000" cy="1800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00000">
            <a:off x="533749" y="4429132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00000">
            <a:off x="2500298" y="714356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4143372" y="2214554"/>
            <a:ext cx="469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itchFamily="34" charset="0"/>
                <a:cs typeface="Arial" pitchFamily="34" charset="0"/>
              </a:rPr>
              <a:t>Nous avons appris plein de choses !</a:t>
            </a:r>
            <a:endParaRPr lang="fr-FR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28926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034" y="1857364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EVASION DANS L’ESPACE ET DANS LE TEMPS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just"/>
            <a:r>
              <a:rPr lang="fr-FR" dirty="0">
                <a:latin typeface="Arial Black" pitchFamily="34" charset="0"/>
              </a:rPr>
              <a:t>N</a:t>
            </a:r>
            <a:r>
              <a:rPr lang="fr-FR" dirty="0" smtClean="0">
                <a:latin typeface="Arial Black" pitchFamily="34" charset="0"/>
              </a:rPr>
              <a:t>ous sommes partis nous évader au musée archéologique de Guiry-en-Vexin pour découvrir des civilisations pré-incas et incas</a:t>
            </a:r>
          </a:p>
          <a:p>
            <a:pPr algn="just"/>
            <a:r>
              <a:rPr lang="fr-FR" dirty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et nous avons parcouru 2000 ans d’Histoire au cœur du Pérou. </a:t>
            </a:r>
          </a:p>
          <a:p>
            <a:pPr algn="just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Nous étions deux classes : la 6</a:t>
            </a:r>
            <a:r>
              <a:rPr lang="fr-FR" baseline="30000" dirty="0" smtClean="0">
                <a:latin typeface="Arial Black" pitchFamily="34" charset="0"/>
              </a:rPr>
              <a:t>ème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err="1" smtClean="0">
                <a:latin typeface="Arial Black" pitchFamily="34" charset="0"/>
              </a:rPr>
              <a:t>bilangue</a:t>
            </a:r>
            <a:r>
              <a:rPr lang="fr-FR" dirty="0" smtClean="0">
                <a:latin typeface="Arial Black" pitchFamily="34" charset="0"/>
              </a:rPr>
              <a:t> et la classe de CM2 de Mme </a:t>
            </a:r>
            <a:r>
              <a:rPr lang="fr-FR" dirty="0" err="1" smtClean="0">
                <a:latin typeface="Arial Black" pitchFamily="34" charset="0"/>
              </a:rPr>
              <a:t>Barragan</a:t>
            </a:r>
            <a:r>
              <a:rPr lang="fr-FR" dirty="0" smtClean="0">
                <a:latin typeface="Arial Black" pitchFamily="34" charset="0"/>
              </a:rPr>
              <a:t>. </a:t>
            </a:r>
          </a:p>
          <a:p>
            <a:pPr algn="just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Avant, nous avions travaillé en classe sur les civilisations précolombiennes et sur la découverte de l’Amérique Latine par Christophe Colomb en 1492.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g\Desktop\page_1_thumb_large.jpg"/>
          <p:cNvPicPr>
            <a:picLocks noChangeAspect="1" noChangeArrowheads="1"/>
          </p:cNvPicPr>
          <p:nvPr/>
        </p:nvPicPr>
        <p:blipFill>
          <a:blip r:embed="rId2"/>
          <a:srcRect t="7752" r="7812" b="10665"/>
          <a:stretch>
            <a:fillRect/>
          </a:stretch>
        </p:blipFill>
        <p:spPr bwMode="auto">
          <a:xfrm>
            <a:off x="285720" y="1714488"/>
            <a:ext cx="3714776" cy="4643470"/>
          </a:xfrm>
          <a:prstGeom prst="rect">
            <a:avLst/>
          </a:prstGeom>
          <a:noFill/>
        </p:spPr>
      </p:pic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8" y="4929198"/>
            <a:ext cx="3143272" cy="16430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034" y="1857364"/>
            <a:ext cx="84296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                                           Les civilisations précolombiennes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ctr"/>
            <a:r>
              <a:rPr lang="fr-FR" dirty="0" smtClean="0">
                <a:latin typeface="Arial Black" pitchFamily="34" charset="0"/>
              </a:rPr>
              <a:t>                                         </a:t>
            </a:r>
            <a:r>
              <a:rPr lang="fr-FR" sz="1400" dirty="0" smtClean="0">
                <a:latin typeface="Arial Black" pitchFamily="34" charset="0"/>
              </a:rPr>
              <a:t>1. La civilisation Nazca (100 AV. – 650 AP. JC)</a:t>
            </a:r>
          </a:p>
          <a:p>
            <a:pPr algn="ctr"/>
            <a:endParaRPr lang="fr-FR" sz="1400" dirty="0" smtClean="0">
              <a:latin typeface="Arial Black" pitchFamily="34" charset="0"/>
            </a:endParaRPr>
          </a:p>
          <a:p>
            <a:pPr algn="ctr"/>
            <a:r>
              <a:rPr lang="fr-FR" sz="1400" dirty="0" smtClean="0">
                <a:latin typeface="Arial Black" pitchFamily="34" charset="0"/>
              </a:rPr>
              <a:t>                                               2. La civilisation Mochica (0– 800 AP. JC)</a:t>
            </a:r>
          </a:p>
          <a:p>
            <a:pPr algn="ctr"/>
            <a:endParaRPr lang="fr-FR" sz="1400" dirty="0" smtClean="0">
              <a:latin typeface="Arial Black" pitchFamily="34" charset="0"/>
            </a:endParaRPr>
          </a:p>
          <a:p>
            <a:pPr algn="ctr"/>
            <a:r>
              <a:rPr lang="fr-FR" sz="1400" dirty="0" smtClean="0">
                <a:latin typeface="Arial Black" pitchFamily="34" charset="0"/>
              </a:rPr>
              <a:t>                                                           3. La civilisation Tiahuanaco (500 – 1000 AP. JC)</a:t>
            </a:r>
          </a:p>
          <a:p>
            <a:pPr algn="ctr"/>
            <a:endParaRPr lang="fr-FR" sz="1400" dirty="0" smtClean="0">
              <a:latin typeface="Arial Black" pitchFamily="34" charset="0"/>
            </a:endParaRPr>
          </a:p>
          <a:p>
            <a:pPr algn="ctr"/>
            <a:r>
              <a:rPr lang="fr-FR" sz="1400" dirty="0" smtClean="0">
                <a:latin typeface="Arial Black" pitchFamily="34" charset="0"/>
              </a:rPr>
              <a:t>                                                4. La civilisation </a:t>
            </a:r>
            <a:r>
              <a:rPr lang="fr-FR" sz="1400" dirty="0" err="1" smtClean="0">
                <a:latin typeface="Arial Black" pitchFamily="34" charset="0"/>
              </a:rPr>
              <a:t>Huari</a:t>
            </a:r>
            <a:r>
              <a:rPr lang="fr-FR" sz="1400" dirty="0" smtClean="0">
                <a:latin typeface="Arial Black" pitchFamily="34" charset="0"/>
              </a:rPr>
              <a:t> (600 – 1100 AP. JC)</a:t>
            </a:r>
          </a:p>
          <a:p>
            <a:pPr algn="ctr"/>
            <a:endParaRPr lang="fr-FR" sz="1400" dirty="0" smtClean="0">
              <a:latin typeface="Arial Black" pitchFamily="34" charset="0"/>
            </a:endParaRPr>
          </a:p>
          <a:p>
            <a:pPr algn="ctr"/>
            <a:r>
              <a:rPr lang="fr-FR" sz="1400" dirty="0" smtClean="0">
                <a:latin typeface="Arial Black" pitchFamily="34" charset="0"/>
              </a:rPr>
              <a:t>                                                   5. La civilisation Chimu (900 – 1500 AP. JC)</a:t>
            </a:r>
          </a:p>
          <a:p>
            <a:pPr algn="ctr"/>
            <a:endParaRPr lang="fr-FR" sz="1400" dirty="0" smtClean="0">
              <a:latin typeface="Arial Black" pitchFamily="34" charset="0"/>
            </a:endParaRPr>
          </a:p>
          <a:p>
            <a:pPr algn="ctr"/>
            <a:r>
              <a:rPr lang="fr-FR" sz="1400" dirty="0" smtClean="0">
                <a:latin typeface="Arial Black" pitchFamily="34" charset="0"/>
              </a:rPr>
              <a:t>                                                  6. La civilisation Inca (1100 – 1572 AP. JC)</a:t>
            </a:r>
          </a:p>
          <a:p>
            <a:pPr algn="ctr"/>
            <a:endParaRPr lang="fr-FR" sz="1400" dirty="0" smtClean="0">
              <a:latin typeface="Arial Black" pitchFamily="34" charset="0"/>
            </a:endParaRP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ctr"/>
            <a:endParaRPr lang="fr-FR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034" y="1857364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1. La civilisation Nazca (100 AV. – 650 AP. JC)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Les lignes de Nazca sont le témoignage le plus emblématique de cette culture, mais aussi le plus énigmatique. Leur signification et leur fonction restent inconnus.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5338" y="312919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034" y="1857364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itchFamily="34" charset="0"/>
              </a:rPr>
              <a:t>2</a:t>
            </a:r>
            <a:r>
              <a:rPr lang="fr-FR" dirty="0" smtClean="0">
                <a:latin typeface="Arial Black" pitchFamily="34" charset="0"/>
              </a:rPr>
              <a:t>. La civilisation Mochica (0– 800 AP. JC)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Le plus </a:t>
            </a:r>
            <a:r>
              <a:rPr lang="fr-FR" dirty="0" err="1" smtClean="0">
                <a:latin typeface="Arial Black" pitchFamily="34" charset="0"/>
              </a:rPr>
              <a:t>impressionant</a:t>
            </a:r>
            <a:r>
              <a:rPr lang="fr-FR" dirty="0" smtClean="0">
                <a:latin typeface="Arial Black" pitchFamily="34" charset="0"/>
              </a:rPr>
              <a:t> dans l’exposition est la reconstitution de la tombe du Seigneur de </a:t>
            </a:r>
            <a:r>
              <a:rPr lang="fr-FR" dirty="0" err="1" smtClean="0">
                <a:latin typeface="Arial Black" pitchFamily="34" charset="0"/>
              </a:rPr>
              <a:t>Sipan</a:t>
            </a:r>
            <a:r>
              <a:rPr lang="fr-FR" dirty="0" smtClean="0">
                <a:latin typeface="Arial Black" pitchFamily="34" charset="0"/>
              </a:rPr>
              <a:t>, un puissant roi mochica.</a:t>
            </a:r>
          </a:p>
          <a:p>
            <a:pPr algn="just"/>
            <a:endParaRPr lang="fr-FR" dirty="0" smtClean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Polygame, le Seigneur de </a:t>
            </a:r>
            <a:r>
              <a:rPr lang="fr-FR" dirty="0" err="1" smtClean="0">
                <a:latin typeface="Arial Black" pitchFamily="34" charset="0"/>
              </a:rPr>
              <a:t>Sipan</a:t>
            </a:r>
            <a:r>
              <a:rPr lang="fr-FR" dirty="0" smtClean="0">
                <a:latin typeface="Arial Black" pitchFamily="34" charset="0"/>
              </a:rPr>
              <a:t> est enseveli avec ses femmes et ses serviteurs!</a:t>
            </a:r>
          </a:p>
          <a:p>
            <a:pPr algn="just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Il est entouré de bijoux précieux, en or, argent, cuivre et de pierres fines.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14884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00034" y="1857364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itchFamily="34" charset="0"/>
              </a:rPr>
              <a:t>3</a:t>
            </a:r>
            <a:r>
              <a:rPr lang="fr-FR" dirty="0" smtClean="0">
                <a:latin typeface="Arial Black" pitchFamily="34" charset="0"/>
              </a:rPr>
              <a:t>. La civilisation Tiahuanaco (500 – 1000 AP. JC)</a:t>
            </a:r>
          </a:p>
          <a:p>
            <a:pPr algn="just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C’est une </a:t>
            </a:r>
            <a:r>
              <a:rPr lang="fr-FR" dirty="0" err="1" smtClean="0">
                <a:latin typeface="Arial Black" pitchFamily="34" charset="0"/>
              </a:rPr>
              <a:t>civilsation</a:t>
            </a:r>
            <a:r>
              <a:rPr lang="fr-FR" dirty="0" smtClean="0">
                <a:latin typeface="Arial Black" pitchFamily="34" charset="0"/>
              </a:rPr>
              <a:t> puissante qui étend son influence autour du lac Titicaca.</a:t>
            </a:r>
          </a:p>
          <a:p>
            <a:pPr algn="just"/>
            <a:r>
              <a:rPr lang="fr-FR" dirty="0" smtClean="0">
                <a:latin typeface="Arial Black" pitchFamily="34" charset="0"/>
              </a:rPr>
              <a:t>Ils vivaient de la culture de tubercules (pommes de terre, </a:t>
            </a:r>
            <a:r>
              <a:rPr lang="fr-FR" dirty="0" err="1" smtClean="0">
                <a:latin typeface="Arial Black" pitchFamily="34" charset="0"/>
              </a:rPr>
              <a:t>ocas</a:t>
            </a:r>
            <a:r>
              <a:rPr lang="fr-FR" dirty="0" smtClean="0">
                <a:latin typeface="Arial Black" pitchFamily="34" charset="0"/>
              </a:rPr>
              <a:t>…), de l’élevage de lamas et de la pêche dans le lac.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0000">
            <a:off x="742856" y="4048790"/>
            <a:ext cx="2111986" cy="211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143240" y="1928802"/>
            <a:ext cx="5786478" cy="3429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4. La </a:t>
            </a:r>
            <a:r>
              <a:rPr lang="fr-FR" dirty="0" err="1" smtClean="0">
                <a:latin typeface="Arial Black" pitchFamily="34" charset="0"/>
              </a:rPr>
              <a:t>civilsation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err="1" smtClean="0">
                <a:latin typeface="Arial Black" pitchFamily="34" charset="0"/>
              </a:rPr>
              <a:t>Huari</a:t>
            </a:r>
            <a:r>
              <a:rPr lang="fr-FR" dirty="0" smtClean="0">
                <a:latin typeface="Arial Black" pitchFamily="34" charset="0"/>
              </a:rPr>
              <a:t> (600 – 1100 AP. JC)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just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Les </a:t>
            </a:r>
            <a:r>
              <a:rPr lang="fr-FR" dirty="0" err="1" smtClean="0">
                <a:latin typeface="Arial Black" pitchFamily="34" charset="0"/>
              </a:rPr>
              <a:t>huaris</a:t>
            </a:r>
            <a:r>
              <a:rPr lang="fr-FR" dirty="0" smtClean="0">
                <a:latin typeface="Arial Black" pitchFamily="34" charset="0"/>
              </a:rPr>
              <a:t> sont souvent considérés comme les « ancêtres » des Incas.</a:t>
            </a:r>
          </a:p>
          <a:p>
            <a:pPr algn="just"/>
            <a:r>
              <a:rPr lang="fr-FR" dirty="0" smtClean="0">
                <a:latin typeface="Arial Black" pitchFamily="34" charset="0"/>
              </a:rPr>
              <a:t>Ils se sont beaucoup concentrés dans les villes et la capitale </a:t>
            </a:r>
            <a:r>
              <a:rPr lang="fr-FR" dirty="0" err="1" smtClean="0">
                <a:latin typeface="Arial Black" pitchFamily="34" charset="0"/>
              </a:rPr>
              <a:t>huari</a:t>
            </a:r>
            <a:r>
              <a:rPr lang="fr-FR" dirty="0" smtClean="0">
                <a:latin typeface="Arial Black" pitchFamily="34" charset="0"/>
              </a:rPr>
              <a:t> s’étendait sur 18 km</a:t>
            </a:r>
            <a:r>
              <a:rPr lang="fr-F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Pour nourrir cette grande cité, ils ont développé une agriculture intensive centrée sur la maïs.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</p:txBody>
      </p:sp>
      <p:pic>
        <p:nvPicPr>
          <p:cNvPr id="1026" name="Picture 2" descr="E:\DCIM\Camera\19-06-Collège\19-06- Guiry\IMG-20190701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25181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86116" y="1785926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5. La civilisation Chimu (900 – 1500 AP. JC)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  <a:p>
            <a:pPr algn="just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Contemporains des Incas, ils ont été conquis par ces derniers qui étaient dotés d’une organisation plus développée.</a:t>
            </a:r>
          </a:p>
          <a:p>
            <a:pPr algn="just"/>
            <a:r>
              <a:rPr lang="fr-FR" dirty="0" smtClean="0">
                <a:latin typeface="Arial Black" pitchFamily="34" charset="0"/>
              </a:rPr>
              <a:t>Les Chimus étaient pourtant constitués en un état guerrier </a:t>
            </a:r>
            <a:r>
              <a:rPr lang="fr-FR" dirty="0" smtClean="0">
                <a:latin typeface="Arial Black" pitchFamily="34" charset="0"/>
              </a:rPr>
              <a:t>expansionniste, puissant </a:t>
            </a:r>
            <a:r>
              <a:rPr lang="fr-FR" dirty="0" smtClean="0">
                <a:latin typeface="Arial Black" pitchFamily="34" charset="0"/>
              </a:rPr>
              <a:t>et ils étaient les fondateurs de l’une des plus grandes cités du monde au XV</a:t>
            </a:r>
            <a:r>
              <a:rPr lang="fr-FR" baseline="30000" dirty="0" smtClean="0">
                <a:latin typeface="Arial Black" pitchFamily="34" charset="0"/>
                <a:cs typeface="Arial" pitchFamily="34" charset="0"/>
              </a:rPr>
              <a:t>ème</a:t>
            </a:r>
            <a:r>
              <a:rPr lang="fr-FR" dirty="0" smtClean="0">
                <a:latin typeface="ème"/>
              </a:rPr>
              <a:t> </a:t>
            </a:r>
            <a:r>
              <a:rPr lang="fr-FR" dirty="0" smtClean="0">
                <a:latin typeface="Arial Black" pitchFamily="34" charset="0"/>
              </a:rPr>
              <a:t>siècle : Chan </a:t>
            </a:r>
            <a:r>
              <a:rPr lang="fr-FR" dirty="0" err="1" smtClean="0">
                <a:latin typeface="Arial Black" pitchFamily="34" charset="0"/>
              </a:rPr>
              <a:t>Chan</a:t>
            </a:r>
            <a:r>
              <a:rPr lang="fr-FR" dirty="0" smtClean="0">
                <a:latin typeface="Arial Black" pitchFamily="34" charset="0"/>
              </a:rPr>
              <a:t>.</a:t>
            </a:r>
          </a:p>
          <a:p>
            <a:pPr algn="ctr"/>
            <a:endParaRPr lang="fr-FR" dirty="0" smtClean="0"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289323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g\Desktop\logo-val-doi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7537" cy="1531936"/>
          </a:xfrm>
          <a:prstGeom prst="ellipse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357686" cy="150019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18 JUIN 2019</a:t>
            </a:r>
          </a:p>
          <a:p>
            <a:endParaRPr lang="fr-FR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</a:rPr>
              <a:t>CLASSE 6°BILANGUE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Corneau –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Moithé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Bourgeon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</a:rPr>
              <a:t>Mme </a:t>
            </a:r>
            <a:r>
              <a:rPr lang="fr-FR" sz="1600" dirty="0" err="1" smtClean="0">
                <a:solidFill>
                  <a:schemeClr val="tx1"/>
                </a:solidFill>
                <a:latin typeface="Arial Black" pitchFamily="34" charset="0"/>
              </a:rPr>
              <a:t>Barragan</a:t>
            </a:r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ag\Desktop\siteo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63" cy="14510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86116" y="1785926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6. La civilisation Inca (1100 – 1572 AP. JC)</a:t>
            </a:r>
          </a:p>
          <a:p>
            <a:pPr algn="ctr"/>
            <a:endParaRPr lang="fr-FR" dirty="0">
              <a:latin typeface="Arial Black" pitchFamily="34" charset="0"/>
            </a:endParaRPr>
          </a:p>
          <a:p>
            <a:pPr algn="just"/>
            <a:r>
              <a:rPr lang="fr-FR" dirty="0" smtClean="0">
                <a:latin typeface="Arial Black" pitchFamily="34" charset="0"/>
              </a:rPr>
              <a:t>L’empire inca, </a:t>
            </a:r>
            <a:r>
              <a:rPr lang="fr-FR" dirty="0" err="1" smtClean="0">
                <a:latin typeface="Arial Black" pitchFamily="34" charset="0"/>
              </a:rPr>
              <a:t>Tawantinsuyu</a:t>
            </a:r>
            <a:r>
              <a:rPr lang="fr-FR" dirty="0" smtClean="0">
                <a:latin typeface="Arial Black" pitchFamily="34" charset="0"/>
              </a:rPr>
              <a:t>, </a:t>
            </a:r>
            <a:r>
              <a:rPr lang="fr-FR" dirty="0" smtClean="0">
                <a:latin typeface="Arial Black" pitchFamily="34" charset="0"/>
              </a:rPr>
              <a:t>fut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la plus vaste entité politique de l’Amérique précolombienne.</a:t>
            </a:r>
          </a:p>
          <a:p>
            <a:pPr algn="just"/>
            <a:r>
              <a:rPr lang="fr-FR" dirty="0" smtClean="0">
                <a:latin typeface="Arial Black" pitchFamily="34" charset="0"/>
              </a:rPr>
              <a:t>Cuzco, la capitale de </a:t>
            </a:r>
            <a:r>
              <a:rPr lang="fr-FR" dirty="0" smtClean="0">
                <a:latin typeface="Arial Black" pitchFamily="34" charset="0"/>
              </a:rPr>
              <a:t>l’Empire et la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cité </a:t>
            </a:r>
            <a:r>
              <a:rPr lang="fr-FR" dirty="0" smtClean="0">
                <a:latin typeface="Arial Black" pitchFamily="34" charset="0"/>
              </a:rPr>
              <a:t>de </a:t>
            </a:r>
            <a:r>
              <a:rPr lang="fr-FR" dirty="0" err="1" smtClean="0">
                <a:latin typeface="Arial Black" pitchFamily="34" charset="0"/>
              </a:rPr>
              <a:t>Machu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err="1" smtClean="0">
                <a:latin typeface="Arial Black" pitchFamily="34" charset="0"/>
              </a:rPr>
              <a:t>Picchu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furent</a:t>
            </a:r>
            <a:r>
              <a:rPr lang="fr-FR" dirty="0" smtClean="0">
                <a:latin typeface="Arial Black" pitchFamily="34" charset="0"/>
              </a:rPr>
              <a:t> bâties </a:t>
            </a:r>
            <a:r>
              <a:rPr lang="fr-FR" dirty="0" smtClean="0">
                <a:latin typeface="Arial Black" pitchFamily="34" charset="0"/>
              </a:rPr>
              <a:t>selon une organisation </a:t>
            </a:r>
            <a:r>
              <a:rPr lang="fr-FR" dirty="0" smtClean="0">
                <a:latin typeface="Arial Black" pitchFamily="34" charset="0"/>
              </a:rPr>
              <a:t>stupéfiante.</a:t>
            </a:r>
          </a:p>
          <a:p>
            <a:pPr algn="just"/>
            <a:r>
              <a:rPr lang="fr-FR" dirty="0" smtClean="0">
                <a:latin typeface="Arial Black" pitchFamily="34" charset="0"/>
              </a:rPr>
              <a:t>De nos jours, l’Empire inca continue </a:t>
            </a:r>
            <a:r>
              <a:rPr lang="fr-FR" dirty="0" smtClean="0">
                <a:latin typeface="Arial Black" pitchFamily="34" charset="0"/>
              </a:rPr>
              <a:t>d</a:t>
            </a:r>
            <a:r>
              <a:rPr lang="fr-FR" dirty="0" smtClean="0">
                <a:latin typeface="Arial Black" pitchFamily="34" charset="0"/>
              </a:rPr>
              <a:t>e fasciner le monde et alimente de nombreux mythes.</a:t>
            </a:r>
            <a:endParaRPr lang="fr-FR" dirty="0" smtClean="0">
              <a:latin typeface="Arial Black" pitchFamily="34" charset="0"/>
            </a:endParaRPr>
          </a:p>
          <a:p>
            <a:pPr algn="ctr"/>
            <a:endParaRPr lang="fr-FR" dirty="0" smtClean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500306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612</Words>
  <Application>Microsoft Office PowerPoint</Application>
  <PresentationFormat>Affichage à l'écran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Mag</dc:creator>
  <cp:lastModifiedBy>Mag</cp:lastModifiedBy>
  <cp:revision>24</cp:revision>
  <dcterms:created xsi:type="dcterms:W3CDTF">2019-07-01T13:12:18Z</dcterms:created>
  <dcterms:modified xsi:type="dcterms:W3CDTF">2019-07-02T10:03:17Z</dcterms:modified>
</cp:coreProperties>
</file>